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25"/>
  </p:notesMasterIdLst>
  <p:handoutMasterIdLst>
    <p:handoutMasterId r:id="rId26"/>
  </p:handoutMasterIdLst>
  <p:sldIdLst>
    <p:sldId id="306" r:id="rId3"/>
    <p:sldId id="307" r:id="rId4"/>
    <p:sldId id="258" r:id="rId5"/>
    <p:sldId id="314" r:id="rId6"/>
    <p:sldId id="331" r:id="rId7"/>
    <p:sldId id="332" r:id="rId8"/>
    <p:sldId id="319" r:id="rId9"/>
    <p:sldId id="308" r:id="rId10"/>
    <p:sldId id="315" r:id="rId11"/>
    <p:sldId id="320" r:id="rId12"/>
    <p:sldId id="330" r:id="rId13"/>
    <p:sldId id="318" r:id="rId14"/>
    <p:sldId id="316" r:id="rId15"/>
    <p:sldId id="324" r:id="rId16"/>
    <p:sldId id="325" r:id="rId17"/>
    <p:sldId id="326" r:id="rId18"/>
    <p:sldId id="333" r:id="rId19"/>
    <p:sldId id="321" r:id="rId20"/>
    <p:sldId id="328" r:id="rId21"/>
    <p:sldId id="322" r:id="rId22"/>
    <p:sldId id="323" r:id="rId23"/>
    <p:sldId id="327" r:id="rId24"/>
  </p:sldIdLst>
  <p:sldSz cx="12192000" cy="6858000"/>
  <p:notesSz cx="6858000" cy="9144000"/>
  <p:defaultTextStyle>
    <a:defPPr>
      <a:defRPr lang="ko-KR"/>
    </a:defPPr>
    <a:lvl1pPr marL="0" lvl="0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1pPr>
    <a:lvl2pPr marL="457200" lvl="1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2pPr>
    <a:lvl3pPr marL="914400" lvl="2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3pPr>
    <a:lvl4pPr marL="1371600" lvl="3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4pPr>
    <a:lvl5pPr marL="1828800" lvl="4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5pPr>
    <a:lvl6pPr marL="2286000" lvl="5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6pPr>
    <a:lvl7pPr marL="2743200" lvl="6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7pPr>
    <a:lvl8pPr marL="3200400" lvl="7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8pPr>
    <a:lvl9pPr marL="3657600" lvl="8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anose="020B0600000101010101" charset="-127"/>
        <a:ea typeface="Gulim" panose="020B0600000101010101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>
          <p15:clr>
            <a:srgbClr val="A4A3A4"/>
          </p15:clr>
        </p15:guide>
        <p15:guide id="2" pos="38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714" y="108"/>
      </p:cViewPr>
      <p:guideLst>
        <p:guide orient="horz" pos="2200"/>
        <p:guide pos="38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C672ED-52F7-411D-A2D5-5F3D29E3ED4B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2022-10-31</a:t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ko-KR" altLang="en-US" sz="1200" dirty="0"/>
              <a:t>‹#›</a:t>
            </a:fld>
            <a:endParaRPr lang="ko-KR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6C6147-3E15-4361-AACB-63746785699D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2022-10-31</a:t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마스터 텍스트 스타일을 편집합니다</a:t>
            </a:r>
          </a:p>
          <a:p>
            <a:pPr marL="457200" marR="0" lvl="1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둘째 수준</a:t>
            </a:r>
          </a:p>
          <a:p>
            <a:pPr marL="914400" marR="0" lvl="2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셋째 수준</a:t>
            </a:r>
          </a:p>
          <a:p>
            <a:pPr marL="1371600" marR="0" lvl="3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넷째 수준</a:t>
            </a:r>
          </a:p>
          <a:p>
            <a:pPr marL="1828800" marR="0" lvl="4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다섯째 수준</a:t>
            </a: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ko-KR" altLang="en-US" sz="1200" dirty="0"/>
              <a:t>‹#›</a:t>
            </a:fld>
            <a:endParaRPr lang="ko-KR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아초_C\ah\템플릿작업\템플릿_24\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16A9F1-1698-4BE4-99DE-1906F2D5534D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2022-10-31</a:t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아초_C\ah\템플릿작업\템플릿_24\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16A9F1-1698-4BE4-99DE-1906F2D5534D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2022-10-31</a:t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아초_C\ah\템플릿작업\템플릿_24\png\1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78900" y="0"/>
            <a:ext cx="3213100" cy="944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16A9F1-1698-4BE4-99DE-1906F2D5534D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2022-10-31</a:t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:\아초_C\ah\템플릿작업\템플릿_24\png\0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7117" y="5949950"/>
            <a:ext cx="889000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2" descr="D:\아초_C\ah\템플릿작업\템플릿_24\png\01.png"/>
          <p:cNvPicPr>
            <a:picLocks noChangeAspect="1"/>
          </p:cNvPicPr>
          <p:nvPr userDrawn="1"/>
        </p:nvPicPr>
        <p:blipFill>
          <a:blip r:embed="rId3"/>
          <a:srcRect l="16325" t="69824" r="9525"/>
          <a:stretch>
            <a:fillRect/>
          </a:stretch>
        </p:blipFill>
        <p:spPr>
          <a:xfrm>
            <a:off x="8847667" y="6057900"/>
            <a:ext cx="3344333" cy="765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16A9F1-1698-4BE4-99DE-1906F2D5534D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2022-10-31</a:t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16A9F1-1698-4BE4-99DE-1906F2D5534D}" type="datetimeFigureOut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2022-10-31</a:t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ko-KR" altLang="en-US" dirty="0">
                <a:latin typeface="Malgun Gothic" panose="020B0503020000020004" pitchFamily="50" charset="-127"/>
                <a:ea typeface="Malgun Gothic" panose="020B0503020000020004" pitchFamily="50" charset="-127"/>
              </a:rPr>
              <a:t>‹#›</a:t>
            </a:fld>
            <a:endParaRPr lang="ko-KR" altLang="en-US" dirty="0"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60350"/>
            <a:ext cx="2995083" cy="647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233" y="309563"/>
            <a:ext cx="2863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PNG FILE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D:\아초_C\ah\템플릿작업\템플릿_24\png\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463" y="1089025"/>
            <a:ext cx="2014537" cy="1362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3" descr="D:\아초_C\ah\템플릿작업\템플릿_24\png\02.png"/>
          <p:cNvPicPr>
            <a:picLocks noChangeAspect="1"/>
          </p:cNvPicPr>
          <p:nvPr/>
        </p:nvPicPr>
        <p:blipFill>
          <a:blip r:embed="rId3"/>
          <a:srcRect r="32895" b="40643"/>
          <a:stretch>
            <a:fillRect/>
          </a:stretch>
        </p:blipFill>
        <p:spPr>
          <a:xfrm>
            <a:off x="9228138" y="6264275"/>
            <a:ext cx="539750" cy="59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3" descr="D:\아초_C\ah\템플릿작업\템플릿_24\png\02.png"/>
          <p:cNvPicPr>
            <a:picLocks noChangeAspect="1"/>
          </p:cNvPicPr>
          <p:nvPr/>
        </p:nvPicPr>
        <p:blipFill>
          <a:blip r:embed="rId4"/>
          <a:srcRect b="22276"/>
          <a:stretch>
            <a:fillRect/>
          </a:stretch>
        </p:blipFill>
        <p:spPr>
          <a:xfrm>
            <a:off x="2566988" y="5876925"/>
            <a:ext cx="1016000" cy="98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2" descr="D:\아초_C\ah\템플릿작업\템플릿_24\png\01.png"/>
          <p:cNvPicPr>
            <a:picLocks noChangeAspect="1"/>
          </p:cNvPicPr>
          <p:nvPr/>
        </p:nvPicPr>
        <p:blipFill>
          <a:blip r:embed="rId5"/>
          <a:srcRect l="17712" t="69824" r="11018" b="6174"/>
          <a:stretch>
            <a:fillRect/>
          </a:stretch>
        </p:blipFill>
        <p:spPr>
          <a:xfrm>
            <a:off x="3143250" y="5211763"/>
            <a:ext cx="6516688" cy="164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Picture 2" descr="D:\아초_C\ah\템플릿작업\템플릿_24\png\1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425" y="620713"/>
            <a:ext cx="3203575" cy="185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3" descr="D:\아초_C\ah\템플릿작업\템플릿_24\png\1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688" y="1628775"/>
            <a:ext cx="2484437" cy="1670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706120" y="116205"/>
            <a:ext cx="111455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Муниципальное бюджетное дошкольное образовательное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учреждение детский сад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комбинированного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вида № 35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станицы Рязанской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муниципального образования Белореченский район</a:t>
            </a:r>
            <a:r>
              <a:rPr lang="ru-RU" dirty="0">
                <a:sym typeface="+mn-ea"/>
              </a:rPr>
              <a:t/>
            </a:r>
            <a:br>
              <a:rPr lang="ru-RU" dirty="0">
                <a:sym typeface="+mn-ea"/>
              </a:rPr>
            </a:br>
            <a:endParaRPr lang="ru-RU" altLang="en-US" dirty="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241868" y="2052916"/>
            <a:ext cx="752602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ru-RU" b="1" dirty="0" smtClean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ru-RU" b="1" dirty="0" smtClean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4988" y="2822624"/>
            <a:ext cx="7200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сад: из прошлого в настоящее</a:t>
            </a:r>
            <a:r>
              <a:rPr lang="ru-RU" sz="2800" b="1" i="1" dirty="0">
                <a:latin typeface="Arial" panose="020B0604020202020204" pitchFamily="34" charset="0"/>
              </a:rPr>
              <a:t>.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056503"/>
            <a:ext cx="6863469" cy="52673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83632" y="215879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МБДОУ ДС 35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1998-1999 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1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64" y="345451"/>
            <a:ext cx="5807295" cy="3407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960948"/>
            <a:ext cx="5409776" cy="3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79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6"/>
          <p:cNvSpPr/>
          <p:nvPr/>
        </p:nvSpPr>
        <p:spPr>
          <a:xfrm>
            <a:off x="1379476" y="3825044"/>
            <a:ext cx="7937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273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altLang="ko-KR" sz="2400" dirty="0" smtClean="0">
              <a:solidFill>
                <a:srgbClr val="273687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3572" y="21584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МБДОУ Д/С 35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04" y="2781534"/>
            <a:ext cx="5003234" cy="3688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56" y="2781535"/>
            <a:ext cx="5380216" cy="36885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3332" y="1168298"/>
            <a:ext cx="6444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в МБДОУ Д/С 35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1994 год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Лысенко А.В.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Лысенко Л.Д.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31904" y="1181468"/>
            <a:ext cx="6444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в МБДОУ Д/С 35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1996 год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Лысенко А.В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21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아초_C\ah\템플릿작업\템플릿_24\png\09.png"/>
          <p:cNvPicPr>
            <a:picLocks noChangeAspect="1"/>
          </p:cNvPicPr>
          <p:nvPr/>
        </p:nvPicPr>
        <p:blipFill>
          <a:blip r:embed="rId2"/>
          <a:srcRect l="6754" r="8228" b="30444"/>
          <a:stretch>
            <a:fillRect/>
          </a:stretch>
        </p:blipFill>
        <p:spPr>
          <a:xfrm>
            <a:off x="-132692" y="5697252"/>
            <a:ext cx="3132278" cy="1144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59396" y="188640"/>
            <a:ext cx="10816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детского сада в настоящее время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36" y="876622"/>
            <a:ext cx="6829223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8" y="2527481"/>
            <a:ext cx="5220580" cy="3919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4" y="980728"/>
            <a:ext cx="5311036" cy="39878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68696" y="1955841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Птичий дом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5204" y="5227678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Сосновый бор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9396" y="188640"/>
            <a:ext cx="10816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детского сада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1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2" y="224644"/>
            <a:ext cx="3980492" cy="53012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28700" y="5661248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Цветочный луг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32" y="908720"/>
            <a:ext cx="5757676" cy="33425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39916" y="4386659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одворье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452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556792"/>
            <a:ext cx="3546824" cy="4723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512676"/>
            <a:ext cx="5821097" cy="43708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5380" y="618600"/>
            <a:ext cx="4716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Кленовая Аллея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Высаженная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70-я Победы в Великой отечественной войне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47928" y="5157192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Фруктовый сад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631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84720" y="548680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тайный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8" y="1160748"/>
            <a:ext cx="5472608" cy="4104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12" y="2564904"/>
            <a:ext cx="5070788" cy="38074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79166" y="1808820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17048" y="2067299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Альпийская горка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5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6"/>
          <p:cNvSpPr/>
          <p:nvPr/>
        </p:nvSpPr>
        <p:spPr>
          <a:xfrm>
            <a:off x="1379476" y="3825044"/>
            <a:ext cx="7937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273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altLang="ko-KR" sz="2400" dirty="0" smtClean="0">
              <a:solidFill>
                <a:srgbClr val="273687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1795"/>
            <a:ext cx="11551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Обычные будние дни  воспитанников детского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сада МБДОУ Д/С 35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2020-2022 год </a:t>
            </a:r>
            <a:endParaRPr lang="ru-RU" sz="24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916832"/>
            <a:ext cx="3432565" cy="45714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375405" y="1356622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по ПДД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17" y="2310192"/>
            <a:ext cx="5046345" cy="378475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979876" y="1403484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Основы безопасности жизнедеятельности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9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6"/>
          <p:cNvSpPr/>
          <p:nvPr/>
        </p:nvSpPr>
        <p:spPr>
          <a:xfrm>
            <a:off x="1379476" y="3825044"/>
            <a:ext cx="7937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273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altLang="ko-KR" sz="2400" dirty="0" smtClean="0">
              <a:solidFill>
                <a:srgbClr val="273687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61795"/>
            <a:ext cx="11551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32692" y="538794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«Урок ПОБЕДЫ»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85125"/>
            <a:ext cx="5160065" cy="3870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80" y="2312876"/>
            <a:ext cx="5755771" cy="43168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71507" y="1758878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«9 мая»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79676" y="1327686"/>
            <a:ext cx="1062118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en-US" sz="2800" b="1" kern="1200" cap="none" spc="-20" normalizeH="0" baseline="0" noProof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         </a:t>
            </a:r>
            <a:endParaRPr kumimoji="0" lang="ru-RU" altLang="en-US" sz="2800" b="1" kern="1200" cap="none" spc="-20" normalizeH="0" noProof="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4" y="2384884"/>
            <a:ext cx="5306165" cy="38200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46" y="2260687"/>
            <a:ext cx="5788107" cy="406845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11424" y="1028919"/>
            <a:ext cx="10816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№5 ст. Рязанской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 детского сада было построенное до революции рязанским помещиком.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7086" y="96698"/>
            <a:ext cx="10816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всё начиналось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6"/>
          <p:cNvSpPr/>
          <p:nvPr/>
        </p:nvSpPr>
        <p:spPr>
          <a:xfrm>
            <a:off x="1379476" y="3825044"/>
            <a:ext cx="7937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273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altLang="ko-KR" sz="2400" dirty="0" smtClean="0">
              <a:solidFill>
                <a:srgbClr val="273687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1592796"/>
            <a:ext cx="5801953" cy="43564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981" y="463683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«Поможем бездомным животным»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39274" y="463683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«Эколята за чистоту Кубани»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23" y="1124744"/>
            <a:ext cx="3787049" cy="50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6"/>
          <p:cNvSpPr/>
          <p:nvPr/>
        </p:nvSpPr>
        <p:spPr>
          <a:xfrm>
            <a:off x="1379476" y="3825044"/>
            <a:ext cx="7937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273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altLang="ko-KR" sz="2400" dirty="0" smtClean="0">
              <a:solidFill>
                <a:srgbClr val="273687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6" y="980728"/>
            <a:ext cx="5444317" cy="40832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83132" y="352083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пожилого человека»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61" y="2183932"/>
            <a:ext cx="5607405" cy="42055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50205" y="1229040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православной культуры»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0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6"/>
          <p:cNvSpPr/>
          <p:nvPr/>
        </p:nvSpPr>
        <p:spPr>
          <a:xfrm>
            <a:off x="1379476" y="3825044"/>
            <a:ext cx="7937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273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altLang="ko-KR" sz="2400" dirty="0" smtClean="0">
              <a:solidFill>
                <a:srgbClr val="273687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284820" y="1112734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Агитбригада 2016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2" y="1592412"/>
            <a:ext cx="3492388" cy="2619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106" y="3559156"/>
            <a:ext cx="3785768" cy="283932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922849" y="1262717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Агитбригада 2021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202" y="1700449"/>
            <a:ext cx="3489902" cy="262044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39616" y="3104628"/>
            <a:ext cx="644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Агитбригада 2022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1404" y="70169"/>
            <a:ext cx="11158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смотр-конкурс агитбригад «Поклонимся великим тем годам»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1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6"/>
          <p:cNvSpPr/>
          <p:nvPr/>
        </p:nvSpPr>
        <p:spPr>
          <a:xfrm>
            <a:off x="299720" y="3032760"/>
            <a:ext cx="20777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ko-KR" sz="2400" b="0" i="0" u="none" strike="noStrike" kern="1200" cap="none" spc="0" normalizeH="0" noProof="0" dirty="0" smtClean="0">
                <a:ln>
                  <a:noFill/>
                </a:ln>
                <a:solidFill>
                  <a:srgbClr val="273687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273687"/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1734663" y="2653257"/>
            <a:ext cx="1064200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64" y="1376117"/>
            <a:ext cx="3173293" cy="49362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5528" y="341300"/>
            <a:ext cx="42684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Рязанской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1964 год.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577" y="1932535"/>
            <a:ext cx="4296467" cy="31212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809024" y="387848"/>
            <a:ext cx="4687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Ясли-сад №30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Рязанской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«Светлячок»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6"/>
          <p:cNvSpPr/>
          <p:nvPr/>
        </p:nvSpPr>
        <p:spPr>
          <a:xfrm>
            <a:off x="1363084" y="3850077"/>
            <a:ext cx="7937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273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altLang="ko-KR" sz="2400" dirty="0" smtClean="0">
              <a:solidFill>
                <a:srgbClr val="273687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679894"/>
            <a:ext cx="5760640" cy="3003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012" y="3248980"/>
            <a:ext cx="5724636" cy="3247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83632" y="215879"/>
            <a:ext cx="8316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Обычные будние дни  воспитанников детского сада №5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59996" y="28122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чего же вкусная кукуруза!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150730" y="109397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 процедуры.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6"/>
          <p:cNvSpPr/>
          <p:nvPr/>
        </p:nvSpPr>
        <p:spPr>
          <a:xfrm>
            <a:off x="299720" y="3032760"/>
            <a:ext cx="20777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ko-KR" sz="2400" b="0" i="0" u="none" strike="noStrike" kern="1200" cap="none" spc="0" normalizeH="0" noProof="0" dirty="0" smtClean="0">
                <a:ln>
                  <a:noFill/>
                </a:ln>
                <a:solidFill>
                  <a:srgbClr val="273687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273687"/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1667508" y="2822241"/>
            <a:ext cx="1064200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30" y="1225497"/>
            <a:ext cx="5723670" cy="3614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028" y="2528900"/>
            <a:ext cx="5397807" cy="39985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025165" y="560666"/>
            <a:ext cx="12094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6340" y="19660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хлебопекарню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949" y="64087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колхозным стадом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2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6"/>
          <p:cNvSpPr/>
          <p:nvPr/>
        </p:nvSpPr>
        <p:spPr>
          <a:xfrm>
            <a:off x="299720" y="3032760"/>
            <a:ext cx="20777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ko-KR" sz="2400" b="0" i="0" u="none" strike="noStrike" kern="1200" cap="none" spc="0" normalizeH="0" noProof="0" dirty="0" smtClean="0">
                <a:ln>
                  <a:noFill/>
                </a:ln>
                <a:solidFill>
                  <a:srgbClr val="273687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273687"/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1734663" y="2653257"/>
            <a:ext cx="1064200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1736812"/>
            <a:ext cx="5982483" cy="3852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464" y="2456892"/>
            <a:ext cx="5406164" cy="38258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3372" y="7960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это кукуруза!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дотянешься до верха.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95396" y="182570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СДК ст.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Рязанкой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1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42" y="1844824"/>
            <a:ext cx="5426244" cy="3600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34" y="69120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Ясельная группа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Январь 1972 год.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772816"/>
            <a:ext cx="5248275" cy="3581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79976" y="6918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1972 год.</a:t>
            </a:r>
          </a:p>
        </p:txBody>
      </p:sp>
    </p:spTree>
    <p:extLst>
      <p:ext uri="{BB962C8B-B14F-4D97-AF65-F5344CB8AC3E}">
        <p14:creationId xmlns:p14="http://schemas.microsoft.com/office/powerpoint/2010/main" val="3556031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직사각형 37"/>
          <p:cNvSpPr/>
          <p:nvPr/>
        </p:nvSpPr>
        <p:spPr>
          <a:xfrm>
            <a:off x="3543924" y="1340768"/>
            <a:ext cx="4184650" cy="2308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ko-KR" altLang="en-US" sz="9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12" y="737992"/>
            <a:ext cx="3228975" cy="45529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672752" y="35376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заведующей ДС №18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124" y="944724"/>
            <a:ext cx="4533900" cy="30099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55750" y="36866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Веранда для прогулки детей.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211" y="4473116"/>
            <a:ext cx="3829050" cy="21145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19736" y="3981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Кухня 1981 года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아초_C\ah\템플릿작업\템플릿_24\png\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315" y="476672"/>
            <a:ext cx="2478088" cy="143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3" descr="D:\아초_C\ah\템플릿작업\템플릿_24\png\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72" y="1699"/>
            <a:ext cx="2063750" cy="1395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D:\아초_C\ah\템플릿작업\템플릿_24\png\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400" y="-63388"/>
            <a:ext cx="2171700" cy="146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696" y="891724"/>
            <a:ext cx="6511466" cy="454397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783632" y="215879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1986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0879" y="5553236"/>
            <a:ext cx="11081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Лысенко Л.Д, Лось О.А.,-ветераны педагогической деятельности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Лысенко А.В.-работает и сейчас в МБДОУ Д/С 35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7540</TotalTime>
  <Words>304</Words>
  <Application>Microsoft Office PowerPoint</Application>
  <PresentationFormat>Широкоэкранный</PresentationFormat>
  <Paragraphs>75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Gulim</vt:lpstr>
      <vt:lpstr>맑은 고딕</vt:lpstr>
      <vt:lpstr>맑은 고딕</vt:lpstr>
      <vt:lpstr>Arial</vt:lpstr>
      <vt:lpstr>Times New Roman</vt:lpstr>
      <vt:lpstr>Office theme</vt:lpstr>
      <vt:lpstr>1_디자인 사용자 지정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asadal</dc:creator>
  <cp:lastModifiedBy>Пользователь</cp:lastModifiedBy>
  <cp:revision>135</cp:revision>
  <dcterms:created xsi:type="dcterms:W3CDTF">2013-10-01T02:54:00Z</dcterms:created>
  <dcterms:modified xsi:type="dcterms:W3CDTF">2022-11-01T06:28:15Z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1049-11.2.0.11341</vt:lpwstr>
  </property>
  <property fmtid="{D5CDD505-2E9C-101B-9397-08002B2CF9AE}" pid="3" name="ICV">
    <vt:lpwstr>CE255C39BF2C4DA6B07C5532D46B783A</vt:lpwstr>
  </property>
</Properties>
</file>