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8" r:id="rId4"/>
    <p:sldId id="277" r:id="rId5"/>
    <p:sldId id="278" r:id="rId6"/>
    <p:sldId id="279" r:id="rId7"/>
    <p:sldId id="269" r:id="rId8"/>
    <p:sldId id="275" r:id="rId9"/>
    <p:sldId id="271" r:id="rId10"/>
    <p:sldId id="273" r:id="rId11"/>
    <p:sldId id="265" r:id="rId12"/>
    <p:sldId id="282" r:id="rId13"/>
    <p:sldId id="280" r:id="rId14"/>
    <p:sldId id="281" r:id="rId15"/>
    <p:sldId id="274" r:id="rId16"/>
    <p:sldId id="256" r:id="rId17"/>
    <p:sldId id="257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9" autoAdjust="0"/>
    <p:restoredTop sz="94660"/>
  </p:normalViewPr>
  <p:slideViewPr>
    <p:cSldViewPr>
      <p:cViewPr>
        <p:scale>
          <a:sx n="70" d="100"/>
          <a:sy n="70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8EC4-F54B-437A-BD35-812B8FFC292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D50A-E996-4DED-B7A2-ABAC7C054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8EC4-F54B-437A-BD35-812B8FFC292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D50A-E996-4DED-B7A2-ABAC7C054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8EC4-F54B-437A-BD35-812B8FFC292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D50A-E996-4DED-B7A2-ABAC7C054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8EC4-F54B-437A-BD35-812B8FFC292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D50A-E996-4DED-B7A2-ABAC7C054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8EC4-F54B-437A-BD35-812B8FFC292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D50A-E996-4DED-B7A2-ABAC7C054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8EC4-F54B-437A-BD35-812B8FFC292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D50A-E996-4DED-B7A2-ABAC7C054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8EC4-F54B-437A-BD35-812B8FFC292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D50A-E996-4DED-B7A2-ABAC7C054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8EC4-F54B-437A-BD35-812B8FFC292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D50A-E996-4DED-B7A2-ABAC7C054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8EC4-F54B-437A-BD35-812B8FFC292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D50A-E996-4DED-B7A2-ABAC7C054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8EC4-F54B-437A-BD35-812B8FFC292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D50A-E996-4DED-B7A2-ABAC7C054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8EC4-F54B-437A-BD35-812B8FFC292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D50A-E996-4DED-B7A2-ABAC7C054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18EC4-F54B-437A-BD35-812B8FFC2921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ED50A-E996-4DED-B7A2-ABAC7C054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725144"/>
            <a:ext cx="1008112" cy="1401019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endPara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60648"/>
            <a:ext cx="7992888" cy="14184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Муниципальное бюджетное дошкольное образовательное учреждение «Старобачатский детский сад общеразвивающего вида с приоритетным осуществлением деятельности по художественно-эстетическому развитию детей»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(МБДОУ «Старобачатский детский сад общеразвивающего вида»)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DSC02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3313">
            <a:off x="3917667" y="2136049"/>
            <a:ext cx="4759724" cy="3569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1916832"/>
            <a:ext cx="3528392" cy="40324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ДОУ два здания на удалении 2.5 км.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 1 (Томская,13)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 2 (Мира,11)</a:t>
            </a:r>
            <a:endParaRPr lang="ru-RU" sz="20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Расположено в п. Старобачаты 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ул. Томская,13. 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Обучается 110 воспитанников.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ДОУ имеются пять дошкольных групп.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725144"/>
            <a:ext cx="1008112" cy="1401019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endPara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60648"/>
            <a:ext cx="7992888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Группы Корпус </a:t>
            </a:r>
            <a:r>
              <a:rPr lang="ru-RU" sz="2800" b="1" dirty="0" smtClean="0">
                <a:solidFill>
                  <a:srgbClr val="FF0000"/>
                </a:solidFill>
              </a:rPr>
              <a:t>№ 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AppData\Local\Temp\Rar$DRa0.997\Новая папка (2)\DSC01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88840"/>
            <a:ext cx="230425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AppData\Local\Temp\Rar$DRa0.576\Новая папка (2)\DSC01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2472275" cy="1854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User\AppData\Local\Temp\Rar$DRa0.147\Новая папка (2)\DSC01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77072"/>
            <a:ext cx="249627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esktop\IMG_20170419_09211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1088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DSC015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124744"/>
            <a:ext cx="2664296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3347864" y="3356992"/>
            <a:ext cx="2448272" cy="33123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Групповые помещения полностью оборудованы игровым материалом (игрушки, зонирование, уголки уединения и т.д.)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725144"/>
            <a:ext cx="1008112" cy="1401019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endPara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60648"/>
            <a:ext cx="7992888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Корпус № 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484784"/>
            <a:ext cx="3384376" cy="2232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 2 (Мира,11)</a:t>
            </a:r>
            <a:endParaRPr lang="ru-RU" sz="16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построено в 1986 году. 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кирпичное, одноэтажное. Обучается 45 воспитанников.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ДОУ имеются две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группы.   </a:t>
            </a:r>
          </a:p>
        </p:txBody>
      </p:sp>
      <p:pic>
        <p:nvPicPr>
          <p:cNvPr id="2050" name="Picture 2" descr="C:\Users\User\Desktop\DSCF5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13360">
            <a:off x="3537525" y="2205953"/>
            <a:ext cx="489654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60648"/>
            <a:ext cx="8136904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Территория  здания (корпус № 2)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фото корпус№2\IMG-20180625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9729">
            <a:off x="539552" y="1412776"/>
            <a:ext cx="1872208" cy="2496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Desktop\фото корпус№2\IMG-20180625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4028">
            <a:off x="4881994" y="1421239"/>
            <a:ext cx="2078590" cy="2617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User\Desktop\фото корпус№2\IMG-20180625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599">
            <a:off x="6635356" y="1850648"/>
            <a:ext cx="2119076" cy="2608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User\Desktop\фото корпус№2\IMG-20180625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1088"/>
            <a:ext cx="2520280" cy="2187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C:\Users\User\Desktop\фото корпус№2\IMG-20180625-WA0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62370">
            <a:off x="2279096" y="1676089"/>
            <a:ext cx="194421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3419872" y="4581128"/>
            <a:ext cx="5184576" cy="19442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Территория полностью огорожена металлическим глухим забором. К каждой группе ведет асфальтированная дорожка. Хозяйственная часть заасфальтирована полностью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88640"/>
            <a:ext cx="7848872" cy="13464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Детская площадка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Младшая группа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User\Desktop\фото корпус№2\IMG-20180625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4350">
            <a:off x="6028500" y="1667897"/>
            <a:ext cx="2507785" cy="2688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2987824" y="1628800"/>
            <a:ext cx="2736304" cy="26642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детской площадке младшей группы находится летняя   прогулочная веранда, стол, лавочки, песочница, стол, лавочки, деревянная качеля, горка</a:t>
            </a:r>
            <a:endParaRPr lang="ru-RU" dirty="0"/>
          </a:p>
        </p:txBody>
      </p:sp>
      <p:pic>
        <p:nvPicPr>
          <p:cNvPr id="9" name="Picture 2" descr="C:\Users\User\AppData\Local\Temp\Rar$DRa0.498\Новая папка (2)\DSCF52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99918">
            <a:off x="2764078" y="4463652"/>
            <a:ext cx="3167149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User\AppData\Local\Temp\Rar$DRa0.683\Новая папка (2)\DSC0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2592288" cy="1963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064896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Детская площадка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Старшая группа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фото корпус№2\IMG-20180625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03244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Desktop\фото корпус№2\IMG-20180625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0523">
            <a:off x="4924574" y="1698521"/>
            <a:ext cx="3631078" cy="2988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5013176"/>
            <a:ext cx="7560840" cy="13464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Детская игровая площадка старшей группы оборудована летней прогулочной верандой, песочницей, металлическая качеля, игровые модули на пружинах (лягушка, лошадка)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725144"/>
            <a:ext cx="1008112" cy="1401019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endPara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60648"/>
            <a:ext cx="7992888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Приемные помещения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Корпус № 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IMG-20180618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455030" cy="2591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User\Desktop\IMG-201806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556792"/>
            <a:ext cx="2232248" cy="1674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esktop\IMG-20180618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412776"/>
            <a:ext cx="216024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User\AppData\Local\Temp\Rar$DRa0.016\Новая папка (2)\DSC032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611560" y="4365104"/>
            <a:ext cx="3312368" cy="172819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приемных индивидуальные кабинки на каждого воспитанника, лавочки, стенды с информацией для родителей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51920" y="76470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88640"/>
            <a:ext cx="7416824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Музыкальный зал Корпус № 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AppData\Local\Temp\Rar$DRa0.350\Новая папка (2)\DSC02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96752"/>
            <a:ext cx="2448272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AppData\Local\Temp\Rar$DRa0.786\Новая папка (2)\DSC03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User\AppData\Local\Temp\Rar$DRa0.140\Новая папка (2)\DSC03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12976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esktop\IMG-20180618-WA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611560" y="188640"/>
            <a:ext cx="7857256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Музыкальный зал Корпус № 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9912" y="3717032"/>
            <a:ext cx="1872208" cy="3140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Музыкальный зал оснащен детскими музыкальными инструментами, в наличии детские и взрослые костюмы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-20180618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38520">
            <a:off x="4800620" y="1638106"/>
            <a:ext cx="3575044" cy="2681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IMG-20180618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188640"/>
            <a:ext cx="8208912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Физкультурный зал (музыкальный зал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Корпус </a:t>
            </a:r>
            <a:r>
              <a:rPr lang="ru-RU" sz="2800" b="1" dirty="0" smtClean="0">
                <a:solidFill>
                  <a:srgbClr val="FF0000"/>
                </a:solidFill>
              </a:rPr>
              <a:t>№ 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4797152"/>
            <a:ext cx="3672408" cy="13464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Физкультурный зал оборудован всем необходимым оборудованием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IMG-20180618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9589">
            <a:off x="573533" y="2272013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AppData\Local\Temp\Rar$DRa0.648\Новая папка (2)\DSC03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260648"/>
            <a:ext cx="820891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Группы Корпус № 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3968" y="5013176"/>
            <a:ext cx="4320480" cy="14184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Групповые помещения полностью оборудованы игровым материалом (игрушки, зонирование, уголки уединения и т.д.)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725144"/>
            <a:ext cx="1008112" cy="1401019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endPara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60648"/>
            <a:ext cx="799288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Основное здание детского сада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Корпус № 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DSC02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3020">
            <a:off x="3419872" y="1988840"/>
            <a:ext cx="540779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492896"/>
            <a:ext cx="2952328" cy="28083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 1 (Томская,13)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в 1963 году.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кирпичное, одноэтажное.</a:t>
            </a:r>
            <a:endParaRPr lang="ru-RU" sz="16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в п. Старобачаты 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ул. Томская,13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Обучается 65 воспитанников.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корпусе имеются три дошкольных группы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725144"/>
            <a:ext cx="1008112" cy="1401019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endPara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60648"/>
            <a:ext cx="7992888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Территории детского сада (Корпус № 1)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Центральный вход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3557" name="Picture 5" descr="C:\Users\User\AppData\Local\Temp\Rar$DRa0.775\Новая папка (2)\DSC02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615135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755576" y="5589240"/>
            <a:ext cx="7992888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Территория огорожена забором и металлических прутьев, частично деревянным.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 входу в приемные групп положена тротуарная плитка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76672"/>
            <a:ext cx="8280920" cy="12744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Детская площадка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Первая младшая группа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User\Desktop\IMG_20180622_090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7688">
            <a:off x="4799656" y="2031010"/>
            <a:ext cx="2952328" cy="2214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esktop\IMG_20180622_090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9407">
            <a:off x="1115616" y="1988840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C:\Users\User\AppData\Local\Temp\Rar$DRa0.793\Новая папка (2)\DSC0203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2952328" cy="221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4139952" y="4293096"/>
            <a:ext cx="4176464" cy="22825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Детская площадка огорожена деревянным заборчиком.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участке крытая летняя веранда, песочница с закрывающимися крышками, мотоцикл, стол и лавки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60648"/>
            <a:ext cx="8208912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Детская площадка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Средняя группа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все фото\ФФФФФФФФФ\IMG_20180622_090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922382" cy="2941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все фото\ФФФФФФФФФ\IMG_20180622_090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esktop\все фото\ФФФФФФФФФ\IMG_20180622_090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9106">
            <a:off x="755576" y="4149080"/>
            <a:ext cx="3312368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4283968" y="4365104"/>
            <a:ext cx="4032448" cy="20882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детской площадке средней группы находится летняя   прогулочная веранда, стол, лавочки, песочница с откидными крышками, деревянная машина для игровой деятельности, деревянная качеля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280920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Детская площадка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Старшая группа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все фото\ФФФФФФФФФ\IMG_20180622_09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все фото\ФФФФФФФФФ\IMG_20180622_090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1337">
            <a:off x="3139938" y="1577200"/>
            <a:ext cx="2904537" cy="2009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User\AppData\Local\Temp\Rar$DRa0.726\Новая папка (2)\DSC0200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3241964" cy="2575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C:\Users\User\AppData\Local\Temp\Rar$DRa0.162\Новая папка (2)\DSC02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02406">
            <a:off x="6502061" y="1623268"/>
            <a:ext cx="2432639" cy="1934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4427984" y="3933056"/>
            <a:ext cx="4032448" cy="23762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Прогулочная площадка старшей группы оборудована летней прогулочной верандой, песочницей с откидными крышками, деревянным мотоциклом и машиной, деревянным  домиком для игровой деятельности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725144"/>
            <a:ext cx="1008112" cy="1401019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endPara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60648"/>
            <a:ext cx="7992888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Музыкальный зал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Корпус № 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User\AppData\Local\Temp\Rar$DRa0.560\Новая папка (2)\DSC02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User\AppData\Local\Temp\Rar$DRa0.469\Новая папка (2)\DSC01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6632">
            <a:off x="444876" y="1371484"/>
            <a:ext cx="3096344" cy="2322258"/>
          </a:xfrm>
          <a:prstGeom prst="rect">
            <a:avLst/>
          </a:prstGeom>
          <a:solidFill>
            <a:srgbClr val="FF0000"/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DSC01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00808"/>
            <a:ext cx="470470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4355976" y="5301208"/>
            <a:ext cx="4104456" cy="12961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Музыкальный зал оснащен детскими музыкальными инструментами, в наличии детские и взрослые костюмы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725144"/>
            <a:ext cx="1008112" cy="1401019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endPara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352928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Физкультурный </a:t>
            </a:r>
            <a:r>
              <a:rPr lang="ru-RU" sz="2800" b="1" dirty="0" smtClean="0">
                <a:solidFill>
                  <a:srgbClr val="FF0000"/>
                </a:solidFill>
              </a:rPr>
              <a:t>зал (</a:t>
            </a:r>
            <a:r>
              <a:rPr lang="ru-RU" sz="2800" b="1" dirty="0" smtClean="0">
                <a:solidFill>
                  <a:srgbClr val="FF0000"/>
                </a:solidFill>
              </a:rPr>
              <a:t>музыкальный зал)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Корпус № 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IMG_20170419_090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5303">
            <a:off x="674040" y="1828183"/>
            <a:ext cx="3019110" cy="4025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IMG_20170419_09123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556792"/>
            <a:ext cx="4625547" cy="346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3995936" y="5445224"/>
            <a:ext cx="446449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Физкультурный зал оборудован всем необходимым оборудованием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725144"/>
            <a:ext cx="1008112" cy="1401019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endPara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260648"/>
            <a:ext cx="7992888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Приемные детского сада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Корпус № 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AppData\Local\Temp\Rar$DRa0.174\Новая папка (2)\DSC02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6373">
            <a:off x="6127569" y="1788755"/>
            <a:ext cx="2712301" cy="2034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AppData\Local\Temp\Rar$DRa0.156\Новая папка (2)\DSC02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00808"/>
            <a:ext cx="360040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AppData\Local\Temp\Rar$DRa0.990\Новая папка (2)\DSC01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221088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User\AppData\Local\Temp\Rar$DRa0.996\Новая папка (2)\DSC018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04733">
            <a:off x="300874" y="2444574"/>
            <a:ext cx="3055403" cy="2291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1043608" y="5157192"/>
            <a:ext cx="4032448" cy="11304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приемных индивидуальные кабинки на каждого воспитанника, лавочки, стенды с информацией для родителей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490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2018-06-15T04:25:50Z</dcterms:created>
  <dcterms:modified xsi:type="dcterms:W3CDTF">2018-06-25T09:25:19Z</dcterms:modified>
</cp:coreProperties>
</file>