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МБДОУ «Старобачатский детский сад общеразвивающего вида»</a:t>
            </a:r>
            <a:endParaRPr lang="ru-RU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7200" b="1" dirty="0" smtClean="0">
                <a:solidFill>
                  <a:srgbClr val="FF0000"/>
                </a:solidFill>
              </a:rPr>
              <a:t>Действующие </a:t>
            </a:r>
            <a:r>
              <a:rPr lang="ru-RU" sz="7200" b="1" smtClean="0">
                <a:solidFill>
                  <a:srgbClr val="FF0000"/>
                </a:solidFill>
              </a:rPr>
              <a:t>сотрудники детского</a:t>
            </a:r>
          </a:p>
          <a:p>
            <a:pPr marL="0" indent="0" algn="ctr">
              <a:buNone/>
            </a:pPr>
            <a:r>
              <a:rPr lang="ru-RU" sz="7200" b="1" smtClean="0">
                <a:solidFill>
                  <a:srgbClr val="FF0000"/>
                </a:solidFill>
              </a:rPr>
              <a:t>сада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6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478918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Лебедева</a:t>
            </a:r>
            <a:b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Надежда Дмитриевна</a:t>
            </a:r>
            <a:endParaRPr lang="ru-RU" sz="36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218" name="Picture 2" descr="C:\Users\user\Desktop\слайдшоу педагоги\фото\Screenshot_2023-09-28-11-27-26-204_com.whats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46527"/>
            <a:ext cx="3442463" cy="558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3393"/>
            <a:ext cx="4593402" cy="882119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Нехорошева </a:t>
            </a:r>
          </a:p>
          <a:p>
            <a:pPr algn="ctr"/>
            <a:r>
              <a:rPr lang="ru-RU" sz="3200" b="1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Татьяна Юрьевна</a:t>
            </a:r>
            <a:endParaRPr lang="ru-RU" sz="3200" b="1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слайдшоу педагоги\фото\нехо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69112"/>
            <a:ext cx="4392488" cy="558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77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50723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Шипунова </a:t>
            </a:r>
            <a:br>
              <a:rPr lang="ru-RU" sz="32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</a:br>
            <a:r>
              <a:rPr lang="ru-RU" sz="32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Татьяна Владимировна</a:t>
            </a:r>
            <a:endParaRPr lang="ru-RU" sz="32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2050" name="Picture 2" descr="C:\Users\user\Desktop\слайдшоу педагоги\фото\IMG-20230928-WA0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01416"/>
            <a:ext cx="4176464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97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51394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Железняк</a:t>
            </a:r>
            <a:b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Елена Ивановна</a:t>
            </a:r>
            <a:endParaRPr lang="ru-RU" sz="36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074" name="Picture 2" descr="C:\Users\user\Desktop\слайдшоу педагоги\фото\IMG-20230928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10755"/>
            <a:ext cx="3600400" cy="554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8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4964847" cy="1567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Тищенко</a:t>
            </a:r>
            <a:b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Нелли Юрьевна</a:t>
            </a:r>
            <a:endParaRPr lang="ru-RU" sz="36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098" name="Picture 2" descr="C:\Users\user\Desktop\слайдшоу педагоги\фото\IMG-20230928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84784"/>
            <a:ext cx="4191423" cy="537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64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1" y="14748"/>
            <a:ext cx="4219015" cy="1239682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Александрова</a:t>
            </a:r>
            <a:b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Ирина Павловна</a:t>
            </a:r>
            <a:endParaRPr lang="ru-RU" sz="36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122" name="Picture 2" descr="C:\Users\user\Desktop\слайдшоу педагоги\фото\але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84232"/>
            <a:ext cx="2880320" cy="574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40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0"/>
            <a:ext cx="411199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i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Шальпова</a:t>
            </a: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Марина Ивановна</a:t>
            </a:r>
            <a:endParaRPr lang="ru-RU" sz="36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146" name="Picture 2" descr="C:\Users\user\Desktop\слайдшоу педагоги\фото\шальп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14945"/>
            <a:ext cx="4032448" cy="564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4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0"/>
            <a:ext cx="4486780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i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Подзывалова</a:t>
            </a: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Ольга Григорьевна</a:t>
            </a:r>
            <a:endParaRPr lang="ru-RU" sz="36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7170" name="Picture 2" descr="C:\Users\user\Desktop\слайдшоу педагоги\фото\позыв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31" y="1314098"/>
            <a:ext cx="4248472" cy="55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53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-14748"/>
            <a:ext cx="4189202" cy="1143000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i="1" dirty="0" err="1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Бабарыкина</a:t>
            </a: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3600" i="1" dirty="0" smtClean="0">
                <a:solidFill>
                  <a:schemeClr val="bg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Мария Павловна</a:t>
            </a:r>
            <a:endParaRPr lang="ru-RU" sz="3600" i="1" dirty="0">
              <a:solidFill>
                <a:schemeClr val="bg2">
                  <a:lumMod val="90000"/>
                  <a:lumOff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194" name="Picture 2" descr="C:\Users\user\Desktop\слайдшоу педагоги\фото\баб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119" y="1389275"/>
            <a:ext cx="5328592" cy="546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1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132</TotalTime>
  <Words>23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Паркет</vt:lpstr>
      <vt:lpstr>МБДОУ «Старобачатский детский сад общеразвивающего вида»</vt:lpstr>
      <vt:lpstr>Презентация PowerPoint</vt:lpstr>
      <vt:lpstr>Шипунова  Татьяна Владимировна</vt:lpstr>
      <vt:lpstr>Железняк  Елена Ивановна</vt:lpstr>
      <vt:lpstr>Тищенко  Нелли Юрьевна</vt:lpstr>
      <vt:lpstr>Александрова Ирина Павловна</vt:lpstr>
      <vt:lpstr>Шальпова  Марина Ивановна</vt:lpstr>
      <vt:lpstr>Подзывалова  Ольга Григорьевна</vt:lpstr>
      <vt:lpstr>Бабарыкина  Мария Павловна</vt:lpstr>
      <vt:lpstr>Лебедева  Надежда Дмитриевна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2023-09-28T06:13:36Z</dcterms:created>
  <dcterms:modified xsi:type="dcterms:W3CDTF">2023-09-29T02:12:13Z</dcterms:modified>
</cp:coreProperties>
</file>