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56" r:id="rId4"/>
    <p:sldId id="259" r:id="rId5"/>
    <p:sldId id="261" r:id="rId6"/>
    <p:sldId id="257" r:id="rId7"/>
    <p:sldId id="258" r:id="rId8"/>
    <p:sldId id="260" r:id="rId9"/>
    <p:sldId id="262" r:id="rId10"/>
    <p:sldId id="264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МБДОУ «Старобачатский детский сад общеразвивающего вида»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Историческая справка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69127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Утренняя гимнастика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user\Desktop\юбилей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68" y="1700808"/>
            <a:ext cx="7116062" cy="503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050420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Труд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user\Desktop\юбилей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04" y="1340768"/>
            <a:ext cx="7200800" cy="50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605335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ser\Desktop\юбилей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3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24882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Праздник (1990 г.)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user\Desktop\юбилей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7"/>
            <a:ext cx="8062323" cy="527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5172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Праздник (2000 г.)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user\Desktop\юбилей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167134" cy="52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586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Ясли – сад № </a:t>
            </a:r>
            <a:r>
              <a:rPr lang="ru-RU" b="1" dirty="0" smtClean="0">
                <a:solidFill>
                  <a:srgbClr val="FF0000"/>
                </a:solidFill>
              </a:rPr>
              <a:t>1 открыт </a:t>
            </a:r>
            <a:r>
              <a:rPr lang="ru-RU" b="1" dirty="0">
                <a:solidFill>
                  <a:srgbClr val="FF0000"/>
                </a:solidFill>
              </a:rPr>
              <a:t>в 1963 году</a:t>
            </a:r>
            <a:endParaRPr lang="ru-RU" dirty="0"/>
          </a:p>
        </p:txBody>
      </p:sp>
      <p:pic>
        <p:nvPicPr>
          <p:cNvPr id="14339" name="Picture 3" descr="C:\Users\user\Desktop\юбилей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64" y="1463282"/>
            <a:ext cx="7231896" cy="518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726027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822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Нашим детям жить при коммунизме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юбилей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58" y="1466109"/>
            <a:ext cx="6264696" cy="510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352479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Подготовка к </a:t>
            </a:r>
            <a:r>
              <a:rPr lang="ru-RU" b="1" dirty="0" smtClean="0">
                <a:solidFill>
                  <a:srgbClr val="FF0000"/>
                </a:solidFill>
              </a:rPr>
              <a:t>занятиям (1970 г.)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юбилей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37" y="1516685"/>
            <a:ext cx="6408712" cy="51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52017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Сончас</a:t>
            </a:r>
            <a:r>
              <a:rPr lang="ru-RU" b="1" dirty="0" smtClean="0">
                <a:solidFill>
                  <a:srgbClr val="FF0000"/>
                </a:solidFill>
              </a:rPr>
              <a:t> (1970 г.)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юбилей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93251"/>
            <a:ext cx="6048672" cy="52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701615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Методические материалы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юбилей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412776"/>
            <a:ext cx="6696744" cy="53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907184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Спортивное оборудование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юбилей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58043"/>
            <a:ext cx="6696744" cy="539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251395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Сюжетно-ролевая игра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юбилей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72586"/>
            <a:ext cx="6120680" cy="518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78676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Зимняя прогулка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Users\user\Desktop\юбилей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30520"/>
            <a:ext cx="5881836" cy="492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712795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57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МБДОУ «Старобачатский детский сад общеразвивающего вида»</vt:lpstr>
      <vt:lpstr>Ясли – сад № 1 открыт в 1963 году</vt:lpstr>
      <vt:lpstr>Нашим детям жить при коммунизме</vt:lpstr>
      <vt:lpstr>Подготовка к занятиям (1970 г.)</vt:lpstr>
      <vt:lpstr>Сончас (1970 г.)</vt:lpstr>
      <vt:lpstr>Методические материалы</vt:lpstr>
      <vt:lpstr>Спортивное оборудование</vt:lpstr>
      <vt:lpstr>Сюжетно-ролевая игра</vt:lpstr>
      <vt:lpstr>Зимняя прогулка</vt:lpstr>
      <vt:lpstr>Утренняя гимнастика</vt:lpstr>
      <vt:lpstr>Труд</vt:lpstr>
      <vt:lpstr>Презентация PowerPoint</vt:lpstr>
      <vt:lpstr>Праздник (1990 г.)</vt:lpstr>
      <vt:lpstr>Праздник (2000 г.)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2023-09-28T09:00:22Z</dcterms:created>
  <dcterms:modified xsi:type="dcterms:W3CDTF">2023-09-29T01:06:49Z</dcterms:modified>
</cp:coreProperties>
</file>